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3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A241F-4A28-0F6D-E2C9-31B888025B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Proposing XAMERA Desktop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4F58E4-8A61-E5B1-6D62-88B8E51301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Deniz K. Acikbas – 10.24.2024</a:t>
            </a:r>
          </a:p>
        </p:txBody>
      </p:sp>
    </p:spTree>
    <p:extLst>
      <p:ext uri="{BB962C8B-B14F-4D97-AF65-F5344CB8AC3E}">
        <p14:creationId xmlns:p14="http://schemas.microsoft.com/office/powerpoint/2010/main" val="1288746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A17BA7-1C4A-BFBC-CF70-1F13874BB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823" y="364785"/>
            <a:ext cx="9508353" cy="612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413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D7434-ACC9-09C4-4E4F-7CB48597A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9D90ED-BFC7-4F5B-10D8-D1C0882AD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577" y="261490"/>
            <a:ext cx="8984846" cy="633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584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3B9D4-E394-1EB5-714E-12E1ACD25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Xamera</a:t>
            </a:r>
            <a:r>
              <a:rPr lang="en-US" dirty="0"/>
              <a:t> desktop was needed?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CD21F-2DCD-F6F8-7115-232571419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Implementing image processing, machine learning algorithm, smooth gesturing simulations on one Android app can delay the release of the prototype.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Most of the algorithms for image processing, machine learning algorithm, smooth gesturing were developed in PC (easier to integrate with a desktop app).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Easier to simulate on AR/VR using a PC than smartphone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Only one person in team has experience with Android Studio (limited experience)</a:t>
            </a:r>
          </a:p>
        </p:txBody>
      </p:sp>
    </p:spTree>
    <p:extLst>
      <p:ext uri="{BB962C8B-B14F-4D97-AF65-F5344CB8AC3E}">
        <p14:creationId xmlns:p14="http://schemas.microsoft.com/office/powerpoint/2010/main" val="632999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2BDFC-67EB-7B4E-714E-6BA3BF9E3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E69F8-848C-BE65-BD20-E7962F6E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</a:t>
            </a:r>
            <a:r>
              <a:rPr lang="en-US" dirty="0" err="1"/>
              <a:t>Xamera</a:t>
            </a:r>
            <a:r>
              <a:rPr lang="en-US" dirty="0"/>
              <a:t> desktop a viable project?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D5EE2-E72F-8DE8-01E9-F149BEBE3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Yes, it is! </a:t>
            </a:r>
            <a:r>
              <a:rPr lang="en-US" dirty="0" err="1"/>
              <a:t>Xamera</a:t>
            </a:r>
            <a:r>
              <a:rPr lang="en-US" dirty="0"/>
              <a:t> Desktop can be implemented with the following technologies below;</a:t>
            </a:r>
          </a:p>
          <a:p>
            <a:r>
              <a:rPr lang="en-US" dirty="0"/>
              <a:t>.NET Framework with Windows Forms (Experienced since 2021)</a:t>
            </a:r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Libraries that support multiple programming language compilers (such as Python)</a:t>
            </a:r>
          </a:p>
          <a:p>
            <a:r>
              <a:rPr lang="en-US" dirty="0"/>
              <a:t>Inner app processing (The desktop app can trigger other programs in the background until the process has been done)</a:t>
            </a:r>
          </a:p>
        </p:txBody>
      </p:sp>
    </p:spTree>
    <p:extLst>
      <p:ext uri="{BB962C8B-B14F-4D97-AF65-F5344CB8AC3E}">
        <p14:creationId xmlns:p14="http://schemas.microsoft.com/office/powerpoint/2010/main" val="3333839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44682-B28B-3C73-D1FC-F833736A3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EEE5-F2FE-4D92-6EA9-5FB6E1871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this project finish on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88D4A-6B21-CDA1-8610-84FB379A0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36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Yes, it can! It may even finish faster than before December 2024. Here are the expected deadlines;</a:t>
            </a:r>
          </a:p>
          <a:p>
            <a:pPr marL="0" indent="0">
              <a:buNone/>
            </a:pPr>
            <a:r>
              <a:rPr lang="en-US" b="1" dirty="0"/>
              <a:t>Early November: </a:t>
            </a:r>
            <a:r>
              <a:rPr lang="en-US" dirty="0"/>
              <a:t>The user will be able to plug the phone, select a video and have it processed by </a:t>
            </a:r>
            <a:r>
              <a:rPr lang="en-US" dirty="0" err="1"/>
              <a:t>Xamera</a:t>
            </a:r>
            <a:r>
              <a:rPr lang="en-US" dirty="0"/>
              <a:t> Desktop.</a:t>
            </a:r>
          </a:p>
          <a:p>
            <a:pPr marL="0" indent="0">
              <a:buNone/>
            </a:pPr>
            <a:r>
              <a:rPr lang="en-US" b="1" dirty="0"/>
              <a:t>Mid November – Late November: </a:t>
            </a:r>
            <a:r>
              <a:rPr lang="en-US" dirty="0"/>
              <a:t>The user can use their phone as a live camera and </a:t>
            </a:r>
            <a:r>
              <a:rPr lang="en-US" dirty="0" err="1"/>
              <a:t>Xamera</a:t>
            </a:r>
            <a:r>
              <a:rPr lang="en-US" dirty="0"/>
              <a:t> Desktop will automatically process the moment while the phone was plugged in.</a:t>
            </a:r>
          </a:p>
          <a:p>
            <a:pPr marL="0" indent="0">
              <a:buNone/>
            </a:pPr>
            <a:r>
              <a:rPr lang="en-US" b="1" dirty="0"/>
              <a:t>December: </a:t>
            </a:r>
            <a:r>
              <a:rPr lang="en-US" dirty="0"/>
              <a:t>Last adjustments to </a:t>
            </a:r>
            <a:r>
              <a:rPr lang="en-US" dirty="0" err="1"/>
              <a:t>Xamera</a:t>
            </a:r>
            <a:r>
              <a:rPr lang="en-US" dirty="0"/>
              <a:t> Desktop and Testing.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30741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D4A39-3D80-EAB5-6DD1-8225060DE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C1D42-6D40-23E6-238C-05BD4DC4F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34381" y="2119011"/>
            <a:ext cx="7523237" cy="2387600"/>
          </a:xfrm>
        </p:spPr>
        <p:txBody>
          <a:bodyPr/>
          <a:lstStyle/>
          <a:p>
            <a:r>
              <a:rPr lang="en-US" dirty="0"/>
              <a:t>Thank you for listening (Q &amp; A Time)</a:t>
            </a:r>
          </a:p>
        </p:txBody>
      </p:sp>
    </p:spTree>
    <p:extLst>
      <p:ext uri="{BB962C8B-B14F-4D97-AF65-F5344CB8AC3E}">
        <p14:creationId xmlns:p14="http://schemas.microsoft.com/office/powerpoint/2010/main" val="2707094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20</TotalTime>
  <Words>263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Proposing XAMERA Desktop</vt:lpstr>
      <vt:lpstr>PowerPoint Presentation</vt:lpstr>
      <vt:lpstr>PowerPoint Presentation</vt:lpstr>
      <vt:lpstr>Why Xamera desktop was needed?</vt:lpstr>
      <vt:lpstr>Is Xamera desktop a viable project?</vt:lpstr>
      <vt:lpstr>Can this project finish on time?</vt:lpstr>
      <vt:lpstr>Thank you for listening (Q &amp; A Time)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Deniz Acikbas</dc:creator>
  <cp:lastModifiedBy>Deniz Acikbas</cp:lastModifiedBy>
  <cp:revision>1</cp:revision>
  <dcterms:created xsi:type="dcterms:W3CDTF">2024-10-24T23:17:08Z</dcterms:created>
  <dcterms:modified xsi:type="dcterms:W3CDTF">2024-10-24T23:37:15Z</dcterms:modified>
</cp:coreProperties>
</file>

<file path=docProps/thumbnail.jpeg>
</file>